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00" autoAdjust="0"/>
  </p:normalViewPr>
  <p:slideViewPr>
    <p:cSldViewPr>
      <p:cViewPr varScale="1">
        <p:scale>
          <a:sx n="110" d="100"/>
          <a:sy n="110" d="100"/>
        </p:scale>
        <p:origin x="-16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1C85-E9D4-488F-A704-69EAA149159F}" type="datetimeFigureOut">
              <a:rPr lang="ko-KR" altLang="en-US" smtClean="0"/>
              <a:t>2012-12-14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33FC-52DB-4A73-9051-1223809F4BE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1C85-E9D4-488F-A704-69EAA149159F}" type="datetimeFigureOut">
              <a:rPr lang="ko-KR" altLang="en-US" smtClean="0"/>
              <a:t>2012-12-14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33FC-52DB-4A73-9051-1223809F4BE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1C85-E9D4-488F-A704-69EAA149159F}" type="datetimeFigureOut">
              <a:rPr lang="ko-KR" altLang="en-US" smtClean="0"/>
              <a:t>2012-12-14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33FC-52DB-4A73-9051-1223809F4BEF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1C85-E9D4-488F-A704-69EAA149159F}" type="datetimeFigureOut">
              <a:rPr lang="ko-KR" altLang="en-US" smtClean="0"/>
              <a:t>2012-12-14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33FC-52DB-4A73-9051-1223809F4BE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1C85-E9D4-488F-A704-69EAA149159F}" type="datetimeFigureOut">
              <a:rPr lang="ko-KR" altLang="en-US" smtClean="0"/>
              <a:t>2012-12-14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33FC-52DB-4A73-9051-1223809F4BE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1C85-E9D4-488F-A704-69EAA149159F}" type="datetimeFigureOut">
              <a:rPr lang="ko-KR" altLang="en-US" smtClean="0"/>
              <a:t>2012-12-14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33FC-52DB-4A73-9051-1223809F4BE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1C85-E9D4-488F-A704-69EAA149159F}" type="datetimeFigureOut">
              <a:rPr lang="ko-KR" altLang="en-US" smtClean="0"/>
              <a:t>2012-12-14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33FC-52DB-4A73-9051-1223809F4BE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1C85-E9D4-488F-A704-69EAA149159F}" type="datetimeFigureOut">
              <a:rPr lang="ko-KR" altLang="en-US" smtClean="0"/>
              <a:t>2012-12-14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33FC-52DB-4A73-9051-1223809F4BE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1C85-E9D4-488F-A704-69EAA149159F}" type="datetimeFigureOut">
              <a:rPr lang="ko-KR" altLang="en-US" smtClean="0"/>
              <a:t>2012-12-14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33FC-52DB-4A73-9051-1223809F4BE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1C85-E9D4-488F-A704-69EAA149159F}" type="datetimeFigureOut">
              <a:rPr lang="ko-KR" altLang="en-US" smtClean="0"/>
              <a:t>2012-12-14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33FC-52DB-4A73-9051-1223809F4BE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1C85-E9D4-488F-A704-69EAA149159F}" type="datetimeFigureOut">
              <a:rPr lang="ko-KR" altLang="en-US" smtClean="0"/>
              <a:t>2012-12-14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33FC-52DB-4A73-9051-1223809F4BE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5DB1C85-E9D4-488F-A704-69EAA149159F}" type="datetimeFigureOut">
              <a:rPr lang="ko-KR" altLang="en-US" smtClean="0"/>
              <a:t>2012-12-14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F2D33FC-52DB-4A73-9051-1223809F4BE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1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1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1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1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1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1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1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1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1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-21957" y="836712"/>
            <a:ext cx="916595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Hydraulic system and Pneumatic system</a:t>
            </a:r>
            <a:endParaRPr lang="en-US" altLang="ko-KR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79512" y="4725144"/>
            <a:ext cx="12380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BY:</a:t>
            </a:r>
            <a:endParaRPr lang="en-US" altLang="ko-K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259632" y="4437112"/>
            <a:ext cx="54726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altLang="ko-KR" sz="5400" b="1" dirty="0" err="1" smtClean="0">
                <a:ln/>
                <a:solidFill>
                  <a:schemeClr val="accent3"/>
                </a:solidFill>
              </a:rPr>
              <a:t>Jonah,Youngbin</a:t>
            </a:r>
            <a:r>
              <a:rPr lang="en-US" altLang="ko-KR" sz="5400" b="1" dirty="0" smtClean="0">
                <a:ln/>
                <a:solidFill>
                  <a:schemeClr val="accent3"/>
                </a:solidFill>
              </a:rPr>
              <a:t> and Blake</a:t>
            </a:r>
            <a:endParaRPr lang="en-US" altLang="ko-KR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31741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4.07407E-6 L 3.61111E-6 -0.12616 " pathEditMode="relative" rAng="0" ptsTypes="AA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319"/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691680" y="260648"/>
            <a:ext cx="56530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Particle Theory</a:t>
            </a:r>
            <a:endParaRPr lang="en-US" altLang="ko-K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05081" y="1772816"/>
            <a:ext cx="7912744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All particles are Unique</a:t>
            </a:r>
            <a:endParaRPr lang="en-US" altLang="ko-KR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altLang="ko-KR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All particles are Moving</a:t>
            </a:r>
          </a:p>
          <a:p>
            <a:pPr algn="ctr"/>
            <a:r>
              <a:rPr lang="en-US" altLang="ko-KR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All particles Attract</a:t>
            </a:r>
          </a:p>
          <a:p>
            <a:pPr algn="ctr"/>
            <a:r>
              <a:rPr lang="en-US" altLang="ko-KR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All particles are Small </a:t>
            </a:r>
          </a:p>
          <a:p>
            <a:pPr algn="ctr"/>
            <a:r>
              <a:rPr lang="en-US" altLang="ko-KR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All particles are Heat</a:t>
            </a:r>
          </a:p>
        </p:txBody>
      </p:sp>
    </p:spTree>
    <p:extLst>
      <p:ext uri="{BB962C8B-B14F-4D97-AF65-F5344CB8AC3E}">
        <p14:creationId xmlns:p14="http://schemas.microsoft.com/office/powerpoint/2010/main" val="4104566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123728" y="332656"/>
            <a:ext cx="460895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Hydraulic Systems</a:t>
            </a:r>
            <a:endParaRPr lang="en-US" altLang="ko-K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89705" y="1556792"/>
            <a:ext cx="8477000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Hydraulic system works as using two</a:t>
            </a:r>
          </a:p>
          <a:p>
            <a:pPr algn="ctr"/>
            <a:r>
              <a:rPr lang="en-US" altLang="ko-KR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pistons. If you push one piston down </a:t>
            </a:r>
          </a:p>
          <a:p>
            <a:pPr algn="ctr"/>
            <a:r>
              <a:rPr lang="en-US" altLang="ko-KR" sz="4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o</a:t>
            </a:r>
            <a:r>
              <a:rPr lang="en-US" altLang="ko-KR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ther one will rise by a force. </a:t>
            </a:r>
          </a:p>
          <a:p>
            <a:pPr algn="ctr"/>
            <a:r>
              <a:rPr lang="en-US" altLang="ko-KR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Four hydraulic devices are bulldozer, </a:t>
            </a:r>
          </a:p>
          <a:p>
            <a:pPr algn="ctr"/>
            <a:r>
              <a:rPr lang="en-US" altLang="ko-KR" sz="4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</a:t>
            </a:r>
            <a:r>
              <a:rPr lang="en-US" altLang="ko-KR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xcavator, </a:t>
            </a:r>
            <a:r>
              <a:rPr lang="en-US" altLang="ko-KR" sz="40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edilgrappa</a:t>
            </a:r>
            <a:r>
              <a:rPr lang="en-US" altLang="ko-KR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and</a:t>
            </a:r>
          </a:p>
          <a:p>
            <a:pPr algn="ctr"/>
            <a:r>
              <a:rPr lang="en-US" altLang="ko-KR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Backhoes.</a:t>
            </a:r>
            <a:endParaRPr lang="en-US" altLang="ko-KR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129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619672" y="404664"/>
            <a:ext cx="59410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altLang="ko-KR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Pneumatic Systems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957512" y="2420888"/>
            <a:ext cx="7047121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altLang="ko-KR" sz="40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Pneumatic system uses air</a:t>
            </a:r>
          </a:p>
          <a:p>
            <a:pPr algn="ctr"/>
            <a:r>
              <a:rPr lang="en-US" altLang="ko-KR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c</a:t>
            </a:r>
            <a:r>
              <a:rPr lang="en-US" altLang="ko-KR" sz="40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ompressor  and small amount </a:t>
            </a:r>
          </a:p>
          <a:p>
            <a:pPr algn="ctr"/>
            <a:r>
              <a:rPr lang="en-US" altLang="ko-KR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o</a:t>
            </a:r>
            <a:r>
              <a:rPr lang="en-US" altLang="ko-KR" sz="40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f oil is added. Four pneumatic </a:t>
            </a:r>
          </a:p>
          <a:p>
            <a:pPr algn="ctr"/>
            <a:r>
              <a:rPr lang="en-US" altLang="ko-KR" sz="40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Devices are air compressor, </a:t>
            </a:r>
          </a:p>
          <a:p>
            <a:pPr algn="ctr"/>
            <a:r>
              <a:rPr lang="en-US" altLang="ko-KR" sz="4000" b="1" dirty="0" err="1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r</a:t>
            </a:r>
            <a:r>
              <a:rPr lang="en-US" altLang="ko-KR" sz="4000" b="1" dirty="0" err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ockdrill</a:t>
            </a:r>
            <a:r>
              <a:rPr lang="en-US" altLang="ko-KR" sz="40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, motor </a:t>
            </a:r>
            <a:r>
              <a:rPr lang="en-US" altLang="ko-KR" sz="4000" b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and guns.</a:t>
            </a:r>
            <a:endParaRPr lang="en-US" altLang="ko-KR" sz="4000" b="1" dirty="0" smtClean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34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파형">
  <a:themeElements>
    <a:clrScheme name="파형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파형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파형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365</TotalTime>
  <Words>96</Words>
  <Application>Microsoft Office PowerPoint</Application>
  <PresentationFormat>화면 슬라이드 쇼(4:3)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파형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이성민</dc:creator>
  <cp:lastModifiedBy>이성민</cp:lastModifiedBy>
  <cp:revision>12</cp:revision>
  <dcterms:created xsi:type="dcterms:W3CDTF">2012-12-13T22:21:08Z</dcterms:created>
  <dcterms:modified xsi:type="dcterms:W3CDTF">2012-12-14T04:26:12Z</dcterms:modified>
</cp:coreProperties>
</file>